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1981200"/>
            <a:ext cx="83977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048000" y="3124200"/>
            <a:ext cx="54864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dirty="0" smtClean="0">
                <a:solidFill>
                  <a:srgbClr val="10253F"/>
                </a:solidFill>
                <a:latin typeface="Calibri Light"/>
                <a:cs typeface="Calibri Light"/>
              </a:rPr>
              <a:t>AGENT</a:t>
            </a:r>
            <a:endParaRPr lang="en-US" sz="9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/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License Number: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ABN Number: </a:t>
            </a: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Email</a:t>
            </a:r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 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Mobile: +</a:t>
            </a:r>
            <a:r>
              <a:rPr lang="en-US" sz="5600" smtClean="0">
                <a:solidFill>
                  <a:srgbClr val="10253F"/>
                </a:solidFill>
                <a:latin typeface="Calibri Light"/>
                <a:cs typeface="Calibri Light"/>
              </a:rPr>
              <a:t>64  </a:t>
            </a:r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 defTabSz="914400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Fibre8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Screen Shot 2014-03-02 at 12.12.01 PM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09800"/>
            <a:ext cx="2019300" cy="2943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3340</TotalTime>
  <Words>24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235</cp:revision>
  <dcterms:created xsi:type="dcterms:W3CDTF">2011-05-08T21:00:59Z</dcterms:created>
  <dcterms:modified xsi:type="dcterms:W3CDTF">2014-03-08T05:22:02Z</dcterms:modified>
</cp:coreProperties>
</file>