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png" ContentType="image/png"/>
  <Default Extension="jpg" ContentType="image/jpe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56" r:id="rId1"/>
  </p:sldMasterIdLst>
  <p:notesMasterIdLst>
    <p:notesMasterId r:id="rId3"/>
  </p:notesMasterIdLst>
  <p:sldIdLst>
    <p:sldId id="352" r:id="rId2"/>
  </p:sldIdLst>
  <p:sldSz cx="9144000" cy="6858000" type="screen4x3"/>
  <p:notesSz cx="6858000" cy="96869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3961" autoAdjust="0"/>
  </p:normalViewPr>
  <p:slideViewPr>
    <p:cSldViewPr>
      <p:cViewPr varScale="1">
        <p:scale>
          <a:sx n="103" d="100"/>
          <a:sy n="103" d="100"/>
        </p:scale>
        <p:origin x="-125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8434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8434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482A7AD-7958-4F7D-9583-3ACD1F511BF2}" type="datetimeFigureOut">
              <a:rPr lang="en-NZ" smtClean="0"/>
              <a:pPr/>
              <a:t>8/03/14</a:t>
            </a:fld>
            <a:endParaRPr lang="en-NZ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008063" y="727075"/>
            <a:ext cx="4841875" cy="36322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NZ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601290"/>
            <a:ext cx="5486400" cy="43591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200898"/>
            <a:ext cx="2971800" cy="48434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9200898"/>
            <a:ext cx="2971800" cy="48434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AF3AC79-31BA-4413-A757-B03C723F9CC1}" type="slidenum">
              <a:rPr lang="en-NZ" smtClean="0"/>
              <a:pPr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16408800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AU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CF1373-2038-4FC8-B72E-F9C7672D14A6}" type="datetimeFigureOut">
              <a:rPr lang="en-US" smtClean="0"/>
              <a:pPr/>
              <a:t>8/03/14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2B1C7-AB9D-4ADB-A195-77590310883B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300197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CF1373-2038-4FC8-B72E-F9C7672D14A6}" type="datetimeFigureOut">
              <a:rPr lang="en-US" smtClean="0"/>
              <a:pPr/>
              <a:t>8/03/14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2B1C7-AB9D-4ADB-A195-77590310883B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29523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CF1373-2038-4FC8-B72E-F9C7672D14A6}" type="datetimeFigureOut">
              <a:rPr lang="en-US" smtClean="0"/>
              <a:pPr/>
              <a:t>8/03/14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2B1C7-AB9D-4ADB-A195-77590310883B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778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CF1373-2038-4FC8-B72E-F9C7672D14A6}" type="datetimeFigureOut">
              <a:rPr lang="en-US" smtClean="0"/>
              <a:pPr/>
              <a:t>8/03/14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2B1C7-AB9D-4ADB-A195-77590310883B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022886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CF1373-2038-4FC8-B72E-F9C7672D14A6}" type="datetimeFigureOut">
              <a:rPr lang="en-US" smtClean="0"/>
              <a:pPr/>
              <a:t>8/03/14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2B1C7-AB9D-4ADB-A195-77590310883B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616650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CF1373-2038-4FC8-B72E-F9C7672D14A6}" type="datetimeFigureOut">
              <a:rPr lang="en-US" smtClean="0"/>
              <a:pPr/>
              <a:t>8/03/14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2B1C7-AB9D-4ADB-A195-77590310883B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0051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CF1373-2038-4FC8-B72E-F9C7672D14A6}" type="datetimeFigureOut">
              <a:rPr lang="en-US" smtClean="0"/>
              <a:pPr/>
              <a:t>8/03/14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2B1C7-AB9D-4ADB-A195-77590310883B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49070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CF1373-2038-4FC8-B72E-F9C7672D14A6}" type="datetimeFigureOut">
              <a:rPr lang="en-US" smtClean="0"/>
              <a:pPr/>
              <a:t>8/03/14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2B1C7-AB9D-4ADB-A195-77590310883B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83295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CF1373-2038-4FC8-B72E-F9C7672D14A6}" type="datetimeFigureOut">
              <a:rPr lang="en-US" smtClean="0"/>
              <a:pPr/>
              <a:t>8/03/14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2B1C7-AB9D-4ADB-A195-77590310883B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118707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CF1373-2038-4FC8-B72E-F9C7672D14A6}" type="datetimeFigureOut">
              <a:rPr lang="en-US" smtClean="0"/>
              <a:pPr/>
              <a:t>8/03/14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2B1C7-AB9D-4ADB-A195-77590310883B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37807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CF1373-2038-4FC8-B72E-F9C7672D14A6}" type="datetimeFigureOut">
              <a:rPr lang="en-US" smtClean="0"/>
              <a:pPr/>
              <a:t>8/03/14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E2B1C7-AB9D-4ADB-A195-77590310883B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345393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 userDrawn="1"/>
        </p:nvGrpSpPr>
        <p:grpSpPr>
          <a:xfrm flipH="1">
            <a:off x="6705602" y="-761999"/>
            <a:ext cx="2475344" cy="5943600"/>
            <a:chOff x="1283845" y="0"/>
            <a:chExt cx="2475990" cy="6858001"/>
          </a:xfrm>
        </p:grpSpPr>
        <p:sp>
          <p:nvSpPr>
            <p:cNvPr id="17" name="Freeform 6"/>
            <p:cNvSpPr/>
            <p:nvPr/>
          </p:nvSpPr>
          <p:spPr bwMode="auto">
            <a:xfrm>
              <a:off x="1627188" y="0"/>
              <a:ext cx="1122363" cy="5329238"/>
            </a:xfrm>
            <a:custGeom>
              <a:avLst/>
              <a:gdLst/>
              <a:ahLst/>
              <a:cxnLst/>
              <a:rect l="0" t="0" r="r" b="b"/>
              <a:pathLst>
                <a:path w="707" h="3357">
                  <a:moveTo>
                    <a:pt x="0" y="3330"/>
                  </a:moveTo>
                  <a:lnTo>
                    <a:pt x="156" y="3357"/>
                  </a:lnTo>
                  <a:lnTo>
                    <a:pt x="707" y="0"/>
                  </a:lnTo>
                  <a:lnTo>
                    <a:pt x="547" y="0"/>
                  </a:lnTo>
                  <a:lnTo>
                    <a:pt x="0" y="3330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</p:sp>
        <p:sp>
          <p:nvSpPr>
            <p:cNvPr id="18" name="Freeform 7"/>
            <p:cNvSpPr/>
            <p:nvPr/>
          </p:nvSpPr>
          <p:spPr bwMode="auto">
            <a:xfrm>
              <a:off x="1320800" y="0"/>
              <a:ext cx="1117600" cy="5276850"/>
            </a:xfrm>
            <a:custGeom>
              <a:avLst/>
              <a:gdLst/>
              <a:ahLst/>
              <a:cxnLst/>
              <a:rect l="0" t="0" r="r" b="b"/>
              <a:pathLst>
                <a:path w="704" h="3324">
                  <a:moveTo>
                    <a:pt x="704" y="0"/>
                  </a:moveTo>
                  <a:lnTo>
                    <a:pt x="545" y="0"/>
                  </a:lnTo>
                  <a:lnTo>
                    <a:pt x="0" y="3300"/>
                  </a:lnTo>
                  <a:lnTo>
                    <a:pt x="157" y="3324"/>
                  </a:lnTo>
                  <a:lnTo>
                    <a:pt x="704" y="0"/>
                  </a:lnTo>
                  <a:close/>
                </a:path>
              </a:pathLst>
            </a:custGeom>
            <a:solidFill>
              <a:schemeClr val="accent6">
                <a:lumMod val="75000"/>
              </a:schemeClr>
            </a:solidFill>
            <a:ln>
              <a:noFill/>
            </a:ln>
          </p:spPr>
        </p:sp>
        <p:sp>
          <p:nvSpPr>
            <p:cNvPr id="19" name="Freeform 8"/>
            <p:cNvSpPr/>
            <p:nvPr/>
          </p:nvSpPr>
          <p:spPr bwMode="auto">
            <a:xfrm>
              <a:off x="1320800" y="5238750"/>
              <a:ext cx="1228725" cy="1619250"/>
            </a:xfrm>
            <a:custGeom>
              <a:avLst/>
              <a:gdLst/>
              <a:ahLst/>
              <a:cxnLst/>
              <a:rect l="0" t="0" r="r" b="b"/>
              <a:pathLst>
                <a:path w="774" h="1020">
                  <a:moveTo>
                    <a:pt x="0" y="0"/>
                  </a:moveTo>
                  <a:lnTo>
                    <a:pt x="740" y="1020"/>
                  </a:lnTo>
                  <a:lnTo>
                    <a:pt x="774" y="10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20" name="Freeform 9"/>
            <p:cNvSpPr/>
            <p:nvPr/>
          </p:nvSpPr>
          <p:spPr bwMode="auto">
            <a:xfrm>
              <a:off x="1627188" y="5291138"/>
              <a:ext cx="1495425" cy="1566863"/>
            </a:xfrm>
            <a:custGeom>
              <a:avLst/>
              <a:gdLst/>
              <a:ahLst/>
              <a:cxnLst/>
              <a:rect l="0" t="0" r="r" b="b"/>
              <a:pathLst>
                <a:path w="942" h="987">
                  <a:moveTo>
                    <a:pt x="0" y="0"/>
                  </a:moveTo>
                  <a:lnTo>
                    <a:pt x="909" y="987"/>
                  </a:lnTo>
                  <a:lnTo>
                    <a:pt x="942" y="98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21" name="Freeform 10"/>
            <p:cNvSpPr/>
            <p:nvPr/>
          </p:nvSpPr>
          <p:spPr bwMode="auto">
            <a:xfrm>
              <a:off x="1629409" y="5257800"/>
              <a:ext cx="2130426" cy="1571625"/>
            </a:xfrm>
            <a:custGeom>
              <a:avLst/>
              <a:gdLst/>
              <a:ahLst/>
              <a:cxnLst/>
              <a:rect l="0" t="0" r="r" b="b"/>
              <a:pathLst>
                <a:path w="1342" h="990">
                  <a:moveTo>
                    <a:pt x="0" y="3"/>
                  </a:moveTo>
                  <a:lnTo>
                    <a:pt x="942" y="990"/>
                  </a:lnTo>
                  <a:lnTo>
                    <a:pt x="1342" y="990"/>
                  </a:lnTo>
                  <a:lnTo>
                    <a:pt x="156" y="27"/>
                  </a:lnTo>
                  <a:lnTo>
                    <a:pt x="0" y="0"/>
                  </a:lnTo>
                  <a:lnTo>
                    <a:pt x="0" y="3"/>
                  </a:lnTo>
                  <a:close/>
                </a:path>
              </a:pathLst>
            </a:custGeom>
            <a:solidFill>
              <a:srgbClr val="10253F"/>
            </a:solidFill>
            <a:ln>
              <a:noFill/>
            </a:ln>
          </p:spPr>
        </p:sp>
        <p:sp>
          <p:nvSpPr>
            <p:cNvPr id="22" name="Freeform 11"/>
            <p:cNvSpPr/>
            <p:nvPr/>
          </p:nvSpPr>
          <p:spPr bwMode="auto">
            <a:xfrm>
              <a:off x="1283845" y="5181600"/>
              <a:ext cx="1695450" cy="1619250"/>
            </a:xfrm>
            <a:custGeom>
              <a:avLst/>
              <a:gdLst/>
              <a:ahLst/>
              <a:cxnLst/>
              <a:rect l="0" t="0" r="r" b="b"/>
              <a:pathLst>
                <a:path w="1068" h="1020">
                  <a:moveTo>
                    <a:pt x="1068" y="1020"/>
                  </a:moveTo>
                  <a:lnTo>
                    <a:pt x="184" y="60"/>
                  </a:lnTo>
                  <a:lnTo>
                    <a:pt x="154" y="27"/>
                  </a:lnTo>
                  <a:lnTo>
                    <a:pt x="157" y="27"/>
                  </a:lnTo>
                  <a:lnTo>
                    <a:pt x="157" y="24"/>
                  </a:lnTo>
                  <a:lnTo>
                    <a:pt x="154" y="24"/>
                  </a:lnTo>
                  <a:lnTo>
                    <a:pt x="0" y="0"/>
                  </a:lnTo>
                  <a:lnTo>
                    <a:pt x="0" y="0"/>
                  </a:lnTo>
                  <a:lnTo>
                    <a:pt x="774" y="1020"/>
                  </a:lnTo>
                  <a:lnTo>
                    <a:pt x="1068" y="1020"/>
                  </a:lnTo>
                  <a:close/>
                </a:path>
              </a:pathLst>
            </a:custGeom>
            <a:solidFill>
              <a:srgbClr val="E46C0A"/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CF1373-2038-4FC8-B72E-F9C7672D14A6}" type="datetimeFigureOut">
              <a:rPr lang="en-US" smtClean="0"/>
              <a:pPr/>
              <a:t>8/03/14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E2B1C7-AB9D-4ADB-A195-77590310883B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8" name="Rectangle 7"/>
          <p:cNvSpPr/>
          <p:nvPr userDrawn="1"/>
        </p:nvSpPr>
        <p:spPr>
          <a:xfrm>
            <a:off x="3733800" y="2514600"/>
            <a:ext cx="3581400" cy="1295400"/>
          </a:xfrm>
          <a:prstGeom prst="rect">
            <a:avLst/>
          </a:prstGeom>
          <a:solidFill>
            <a:srgbClr val="FFFFFF"/>
          </a:solidFill>
          <a:ln>
            <a:solidFill>
              <a:srgbClr val="FFFF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5468417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7" r:id="rId1"/>
    <p:sldLayoutId id="2147483758" r:id="rId2"/>
    <p:sldLayoutId id="2147483759" r:id="rId3"/>
    <p:sldLayoutId id="2147483760" r:id="rId4"/>
    <p:sldLayoutId id="2147483761" r:id="rId5"/>
    <p:sldLayoutId id="2147483762" r:id="rId6"/>
    <p:sldLayoutId id="2147483763" r:id="rId7"/>
    <p:sldLayoutId id="2147483764" r:id="rId8"/>
    <p:sldLayoutId id="2147483765" r:id="rId9"/>
    <p:sldLayoutId id="2147483766" r:id="rId10"/>
    <p:sldLayoutId id="2147483767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Relationship Id="rId3" Type="http://schemas.openxmlformats.org/officeDocument/2006/relationships/image" Target="../media/image2.jp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971800" y="1981200"/>
            <a:ext cx="8397724" cy="1241425"/>
          </a:xfrm>
        </p:spPr>
        <p:txBody>
          <a:bodyPr/>
          <a:lstStyle/>
          <a:p>
            <a:pPr algn="l"/>
            <a:r>
              <a:rPr lang="en-US" b="1" dirty="0" smtClean="0">
                <a:solidFill>
                  <a:schemeClr val="tx2">
                    <a:lumMod val="50000"/>
                  </a:schemeClr>
                </a:solidFill>
              </a:rPr>
              <a:t>TANGI TUAKE</a:t>
            </a:r>
            <a:endParaRPr lang="en-US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4" name="Subtitle 2"/>
          <p:cNvSpPr>
            <a:spLocks noGrp="1"/>
          </p:cNvSpPr>
          <p:nvPr>
            <p:ph type="subTitle" idx="1"/>
          </p:nvPr>
        </p:nvSpPr>
        <p:spPr>
          <a:xfrm>
            <a:off x="3048000" y="3124200"/>
            <a:ext cx="5486400" cy="2438400"/>
          </a:xfrm>
        </p:spPr>
        <p:txBody>
          <a:bodyPr>
            <a:normAutofit fontScale="25000" lnSpcReduction="20000"/>
          </a:bodyPr>
          <a:lstStyle/>
          <a:p>
            <a:pPr algn="l" defTabSz="914400"/>
            <a:r>
              <a:rPr lang="en-US" sz="9600" dirty="0" smtClean="0">
                <a:solidFill>
                  <a:srgbClr val="10253F"/>
                </a:solidFill>
                <a:latin typeface="Calibri Light"/>
                <a:cs typeface="Calibri Light"/>
              </a:rPr>
              <a:t>AGENT</a:t>
            </a:r>
            <a:endParaRPr lang="en-US" sz="9600" dirty="0">
              <a:solidFill>
                <a:srgbClr val="10253F"/>
              </a:solidFill>
              <a:latin typeface="Calibri Light"/>
              <a:cs typeface="Calibri Light"/>
            </a:endParaRPr>
          </a:p>
          <a:p>
            <a:pPr algn="l"/>
            <a:endParaRPr lang="en-US" sz="5600" dirty="0" smtClean="0"/>
          </a:p>
          <a:p>
            <a:pPr algn="l"/>
            <a:r>
              <a:rPr lang="en-US" sz="5600" dirty="0" smtClean="0">
                <a:solidFill>
                  <a:srgbClr val="10253F"/>
                </a:solidFill>
                <a:latin typeface="Calibri Light"/>
                <a:cs typeface="Calibri Light"/>
              </a:rPr>
              <a:t>License Number:</a:t>
            </a:r>
            <a:endParaRPr lang="en-US" sz="5600" dirty="0">
              <a:solidFill>
                <a:srgbClr val="10253F"/>
              </a:solidFill>
              <a:latin typeface="Calibri Light"/>
              <a:cs typeface="Calibri Light"/>
            </a:endParaRPr>
          </a:p>
          <a:p>
            <a:pPr algn="l"/>
            <a:r>
              <a:rPr lang="en-US" sz="5600" dirty="0" smtClean="0">
                <a:solidFill>
                  <a:srgbClr val="10253F"/>
                </a:solidFill>
                <a:latin typeface="Calibri Light"/>
                <a:cs typeface="Calibri Light"/>
              </a:rPr>
              <a:t>ABN Number: </a:t>
            </a:r>
          </a:p>
          <a:p>
            <a:pPr algn="l"/>
            <a:r>
              <a:rPr lang="en-US" sz="5600" dirty="0" smtClean="0">
                <a:solidFill>
                  <a:srgbClr val="10253F"/>
                </a:solidFill>
                <a:latin typeface="Calibri Light"/>
                <a:cs typeface="Calibri Light"/>
              </a:rPr>
              <a:t>Email</a:t>
            </a:r>
            <a:r>
              <a:rPr lang="en-US" sz="5600" dirty="0">
                <a:solidFill>
                  <a:srgbClr val="10253F"/>
                </a:solidFill>
                <a:latin typeface="Calibri Light"/>
                <a:cs typeface="Calibri Light"/>
              </a:rPr>
              <a:t>: </a:t>
            </a:r>
            <a:r>
              <a:rPr lang="en-US" sz="5600" dirty="0" smtClean="0">
                <a:solidFill>
                  <a:srgbClr val="10253F"/>
                </a:solidFill>
                <a:latin typeface="Calibri Light"/>
                <a:cs typeface="Calibri Light"/>
              </a:rPr>
              <a:t> </a:t>
            </a:r>
            <a:endParaRPr lang="en-US" sz="5600" dirty="0">
              <a:solidFill>
                <a:srgbClr val="10253F"/>
              </a:solidFill>
              <a:latin typeface="Calibri Light"/>
              <a:cs typeface="Calibri Light"/>
            </a:endParaRPr>
          </a:p>
          <a:p>
            <a:pPr algn="l"/>
            <a:r>
              <a:rPr lang="en-US" sz="5600" dirty="0" smtClean="0">
                <a:solidFill>
                  <a:srgbClr val="10253F"/>
                </a:solidFill>
                <a:latin typeface="Calibri Light"/>
                <a:cs typeface="Calibri Light"/>
              </a:rPr>
              <a:t>Mobile: +</a:t>
            </a:r>
            <a:r>
              <a:rPr lang="en-US" sz="5600" smtClean="0">
                <a:solidFill>
                  <a:srgbClr val="10253F"/>
                </a:solidFill>
                <a:latin typeface="Calibri Light"/>
                <a:cs typeface="Calibri Light"/>
              </a:rPr>
              <a:t>64  </a:t>
            </a:r>
            <a:endParaRPr lang="en-US" sz="5600" dirty="0" smtClean="0">
              <a:solidFill>
                <a:srgbClr val="10253F"/>
              </a:solidFill>
              <a:latin typeface="Calibri Light"/>
              <a:cs typeface="Calibri Light"/>
            </a:endParaRPr>
          </a:p>
          <a:p>
            <a:pPr algn="l"/>
            <a:endParaRPr lang="en-US" sz="5600" dirty="0" smtClean="0">
              <a:solidFill>
                <a:srgbClr val="10253F"/>
              </a:solidFill>
              <a:latin typeface="Calibri Light"/>
              <a:cs typeface="Calibri Light"/>
            </a:endParaRPr>
          </a:p>
          <a:p>
            <a:pPr algn="l" defTabSz="914400"/>
            <a:r>
              <a:rPr lang="en-US" sz="9600" dirty="0">
                <a:solidFill>
                  <a:srgbClr val="10253F"/>
                </a:solidFill>
                <a:latin typeface="Calibri Light"/>
                <a:cs typeface="Calibri Light"/>
              </a:rPr>
              <a:t>www.globalfibre8.co</a:t>
            </a:r>
          </a:p>
          <a:p>
            <a:pPr algn="l"/>
            <a:endParaRPr lang="en-US" sz="5600" dirty="0" smtClean="0">
              <a:solidFill>
                <a:srgbClr val="10253F"/>
              </a:solidFill>
              <a:latin typeface="Calibri Light"/>
              <a:cs typeface="Calibri Light"/>
            </a:endParaRPr>
          </a:p>
          <a:p>
            <a:pPr algn="l"/>
            <a:endParaRPr lang="en-US" sz="5600" dirty="0" smtClean="0">
              <a:solidFill>
                <a:srgbClr val="10253F"/>
              </a:solidFill>
              <a:latin typeface="Calibri Light"/>
              <a:cs typeface="Calibri Light"/>
            </a:endParaRPr>
          </a:p>
          <a:p>
            <a:pPr algn="l"/>
            <a:endParaRPr lang="en-US" sz="4000" dirty="0" smtClean="0"/>
          </a:p>
          <a:p>
            <a:pPr algn="l"/>
            <a:endParaRPr lang="en-US" sz="8000" dirty="0" smtClean="0"/>
          </a:p>
          <a:p>
            <a:pPr algn="l"/>
            <a:endParaRPr lang="en-US" sz="8000" dirty="0" smtClean="0"/>
          </a:p>
          <a:p>
            <a:pPr algn="l"/>
            <a:endParaRPr lang="en-US" sz="9600" dirty="0"/>
          </a:p>
          <a:p>
            <a:pPr algn="l"/>
            <a:r>
              <a:rPr lang="en-US" sz="8000" b="1" dirty="0" smtClean="0">
                <a:solidFill>
                  <a:schemeClr val="accent6">
                    <a:lumMod val="75000"/>
                  </a:schemeClr>
                </a:solidFill>
              </a:rPr>
              <a:t> </a:t>
            </a:r>
            <a:endParaRPr lang="en-US" sz="8000" b="1" dirty="0">
              <a:solidFill>
                <a:schemeClr val="accent6">
                  <a:lumMod val="75000"/>
                </a:schemeClr>
              </a:solidFill>
            </a:endParaRPr>
          </a:p>
          <a:p>
            <a:pPr algn="l"/>
            <a:endParaRPr lang="en-US" sz="8000" dirty="0" smtClean="0"/>
          </a:p>
          <a:p>
            <a:pPr algn="l"/>
            <a:endParaRPr lang="en-US" sz="3600" dirty="0" smtClean="0"/>
          </a:p>
          <a:p>
            <a:pPr algn="l"/>
            <a:endParaRPr lang="en-US" sz="3600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762000" y="5334000"/>
            <a:ext cx="7315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>
                <a:solidFill>
                  <a:schemeClr val="accent6">
                    <a:lumMod val="75000"/>
                  </a:schemeClr>
                </a:solidFill>
              </a:rPr>
              <a:t>Global Fibre8</a:t>
            </a:r>
          </a:p>
          <a:p>
            <a:pPr algn="r"/>
            <a:r>
              <a:rPr lang="en-US" b="1" dirty="0" smtClean="0">
                <a:solidFill>
                  <a:schemeClr val="accent6">
                    <a:lumMod val="75000"/>
                  </a:schemeClr>
                </a:solidFill>
              </a:rPr>
              <a:t>K3T Wall System</a:t>
            </a:r>
            <a:endParaRPr lang="en-US" b="1" dirty="0">
              <a:solidFill>
                <a:schemeClr val="accent6">
                  <a:lumMod val="75000"/>
                </a:schemeClr>
              </a:solidFill>
            </a:endParaRPr>
          </a:p>
        </p:txBody>
      </p:sp>
      <p:pic>
        <p:nvPicPr>
          <p:cNvPr id="7" name="Picture 6" descr="Screen Shot 2014-03-02 at 12.12.01 PM.png"/>
          <p:cNvPicPr>
            <a:picLocks noChangeAspect="1"/>
          </p:cNvPicPr>
          <p:nvPr/>
        </p:nvPicPr>
        <p:blipFill>
          <a:blip r:embed="rId2">
            <a:alphaModFix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62000" y="2209800"/>
            <a:ext cx="2019300" cy="2943163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</p:spPr>
      </p:pic>
      <p:pic>
        <p:nvPicPr>
          <p:cNvPr id="8" name="Picture 7" descr="Image00001.jpg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85800" y="685800"/>
            <a:ext cx="4116566" cy="116738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7417799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3340</TotalTime>
  <Words>24</Words>
  <Application>Microsoft Macintosh PowerPoint</Application>
  <PresentationFormat>On-screen Show (4:3)</PresentationFormat>
  <Paragraphs>19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TANGI TUAKE</vt:lpstr>
    </vt:vector>
  </TitlesOfParts>
  <Company>Private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Tangi</dc:creator>
  <cp:lastModifiedBy>Jane Gibson</cp:lastModifiedBy>
  <cp:revision>235</cp:revision>
  <dcterms:created xsi:type="dcterms:W3CDTF">2011-05-08T21:00:59Z</dcterms:created>
  <dcterms:modified xsi:type="dcterms:W3CDTF">2014-03-08T05:22:02Z</dcterms:modified>
</cp:coreProperties>
</file>